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89"/>
    <p:restoredTop sz="94607"/>
  </p:normalViewPr>
  <p:slideViewPr>
    <p:cSldViewPr snapToGrid="0" snapToObjects="1">
      <p:cViewPr>
        <p:scale>
          <a:sx n="100" d="100"/>
          <a:sy n="100" d="100"/>
        </p:scale>
        <p:origin x="3800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430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92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49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2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67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91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21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50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1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00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3A46B-F994-5B40-B551-F7E9923C46F9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5AE4A-1B5A-3D47-A0A8-4956FC48F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3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0D1F86E-4F6A-CB47-9CEE-D57DCB9BFC14}"/>
              </a:ext>
            </a:extLst>
          </p:cNvPr>
          <p:cNvSpPr txBox="1"/>
          <p:nvPr/>
        </p:nvSpPr>
        <p:spPr>
          <a:xfrm>
            <a:off x="20213" y="1334803"/>
            <a:ext cx="752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4BE20-43E3-3A4C-9F2D-84E589A0DB4A}"/>
              </a:ext>
            </a:extLst>
          </p:cNvPr>
          <p:cNvSpPr txBox="1"/>
          <p:nvPr/>
        </p:nvSpPr>
        <p:spPr>
          <a:xfrm>
            <a:off x="20213" y="5204267"/>
            <a:ext cx="752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B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63FB575-4E85-8C43-9C80-7BD21C57F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27" y="1366888"/>
            <a:ext cx="5406027" cy="360401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5ED994-DE4B-8645-A36F-DEE487F07C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423" b="-696"/>
          <a:stretch/>
        </p:blipFill>
        <p:spPr>
          <a:xfrm>
            <a:off x="396227" y="5204267"/>
            <a:ext cx="3843263" cy="38861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482D2BC-AC74-D643-B7BF-028EAA54DD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656" t="7013" b="19780"/>
          <a:stretch/>
        </p:blipFill>
        <p:spPr>
          <a:xfrm>
            <a:off x="4239490" y="5305798"/>
            <a:ext cx="1562764" cy="3097197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0C895EB8-E206-7148-8B1A-D3F3CDCF1851}"/>
              </a:ext>
            </a:extLst>
          </p:cNvPr>
          <p:cNvGrpSpPr/>
          <p:nvPr/>
        </p:nvGrpSpPr>
        <p:grpSpPr>
          <a:xfrm>
            <a:off x="5736926" y="5748479"/>
            <a:ext cx="145209" cy="2604946"/>
            <a:chOff x="5736926" y="5748479"/>
            <a:chExt cx="145209" cy="1879678"/>
          </a:xfrm>
        </p:grpSpPr>
        <p:sp>
          <p:nvSpPr>
            <p:cNvPr id="11" name="Right Bracket 10">
              <a:extLst>
                <a:ext uri="{FF2B5EF4-FFF2-40B4-BE49-F238E27FC236}">
                  <a16:creationId xmlns:a16="http://schemas.microsoft.com/office/drawing/2014/main" id="{9DCD9F82-7F3E-A843-B32F-4884CD35409E}"/>
                </a:ext>
              </a:extLst>
            </p:cNvPr>
            <p:cNvSpPr/>
            <p:nvPr/>
          </p:nvSpPr>
          <p:spPr>
            <a:xfrm>
              <a:off x="5736926" y="5748479"/>
              <a:ext cx="145209" cy="510139"/>
            </a:xfrm>
            <a:prstGeom prst="rightBracket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Bracket 11">
              <a:extLst>
                <a:ext uri="{FF2B5EF4-FFF2-40B4-BE49-F238E27FC236}">
                  <a16:creationId xmlns:a16="http://schemas.microsoft.com/office/drawing/2014/main" id="{3D173879-2FE9-6A46-87AF-1466D1DE0FF5}"/>
                </a:ext>
              </a:extLst>
            </p:cNvPr>
            <p:cNvSpPr/>
            <p:nvPr/>
          </p:nvSpPr>
          <p:spPr>
            <a:xfrm>
              <a:off x="5736926" y="6327142"/>
              <a:ext cx="145209" cy="1301015"/>
            </a:xfrm>
            <a:prstGeom prst="rightBracket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1A10BA3-060F-D74C-91E0-2F887E24E4AD}"/>
              </a:ext>
            </a:extLst>
          </p:cNvPr>
          <p:cNvSpPr txBox="1"/>
          <p:nvPr/>
        </p:nvSpPr>
        <p:spPr>
          <a:xfrm>
            <a:off x="5839271" y="5955681"/>
            <a:ext cx="920445" cy="16389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Helvetica" pitchFamily="2" charset="0"/>
              </a:rPr>
              <a:t>Holocentric</a:t>
            </a:r>
          </a:p>
          <a:p>
            <a:endParaRPr lang="en-US" sz="1050" dirty="0">
              <a:latin typeface="Helvetica" pitchFamily="2" charset="0"/>
            </a:endParaRPr>
          </a:p>
          <a:p>
            <a:endParaRPr lang="en-US" sz="1050" dirty="0">
              <a:latin typeface="Helvetica" pitchFamily="2" charset="0"/>
            </a:endParaRPr>
          </a:p>
          <a:p>
            <a:endParaRPr lang="en-US" sz="1050" dirty="0">
              <a:latin typeface="Helvetica" pitchFamily="2" charset="0"/>
            </a:endParaRPr>
          </a:p>
          <a:p>
            <a:endParaRPr lang="en-US" sz="7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600" dirty="0">
              <a:latin typeface="Helvetica" pitchFamily="2" charset="0"/>
            </a:endParaRPr>
          </a:p>
          <a:p>
            <a:endParaRPr lang="en-US" sz="1100" dirty="0">
              <a:latin typeface="Helvetica" pitchFamily="2" charset="0"/>
            </a:endParaRPr>
          </a:p>
          <a:p>
            <a:r>
              <a:rPr lang="en-US" sz="1050" dirty="0">
                <a:latin typeface="Helvetica" pitchFamily="2" charset="0"/>
              </a:rPr>
              <a:t>Monocentric</a:t>
            </a:r>
          </a:p>
        </p:txBody>
      </p:sp>
    </p:spTree>
    <p:extLst>
      <p:ext uri="{BB962C8B-B14F-4D97-AF65-F5344CB8AC3E}">
        <p14:creationId xmlns:p14="http://schemas.microsoft.com/office/powerpoint/2010/main" val="2991370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</TotalTime>
  <Words>4</Words>
  <Application>Microsoft Macintosh PowerPoint</Application>
  <PresentationFormat>On-screen Show (4:3)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2020-04-16T02:33:17Z</dcterms:created>
  <dcterms:modified xsi:type="dcterms:W3CDTF">2020-05-18T21:11:39Z</dcterms:modified>
</cp:coreProperties>
</file>

<file path=docProps/thumbnail.jpeg>
</file>